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0" r:id="rId2"/>
    <p:sldId id="257" r:id="rId3"/>
    <p:sldId id="258" r:id="rId4"/>
    <p:sldId id="259" r:id="rId5"/>
    <p:sldId id="273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69" r:id="rId15"/>
    <p:sldId id="268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12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5D39944-3287-40F4-8A73-07D7AC6D432A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F234B6F-AC6E-4873-B6FE-69201D61E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56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CEF93C3-4DBE-46D7-BA9B-8705FC0EFFDA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22F7B28-68BF-4236-9DD0-61DDDEE2C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F7B28-68BF-4236-9DD0-61DDDEE2C6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84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Looks similar to CAEL but it is a bunch grass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F7B28-68BF-4236-9DD0-61DDDEE2C6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60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Found mainly</a:t>
            </a:r>
            <a:r>
              <a:rPr lang="en-US" baseline="0" dirty="0" smtClean="0"/>
              <a:t> in salt flats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F7B28-68BF-4236-9DD0-61DDDEE2C6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7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leaves</a:t>
            </a:r>
            <a:r>
              <a:rPr lang="en-US" baseline="0" dirty="0" smtClean="0"/>
              <a:t> look like flags waving in the wind once they have browned (like in photo above)</a:t>
            </a:r>
          </a:p>
          <a:p>
            <a:r>
              <a:rPr lang="en-US" baseline="0" dirty="0" smtClean="0"/>
              <a:t>Not very noticeable otherwise, and can be blended in well with BOGR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F7B28-68BF-4236-9DD0-61DDDEE2C6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72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leaves</a:t>
            </a:r>
            <a:r>
              <a:rPr lang="en-US" baseline="0" dirty="0" smtClean="0"/>
              <a:t> look like flags waving in the wind once they have browned (like in photo above)</a:t>
            </a:r>
          </a:p>
          <a:p>
            <a:r>
              <a:rPr lang="en-US" baseline="0" dirty="0" smtClean="0"/>
              <a:t>Not very noticeable otherwise, and can be blended in well with BOGR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F7B28-68BF-4236-9DD0-61DDDEE2C6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72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</a:t>
            </a:r>
            <a:r>
              <a:rPr lang="en-US" baseline="0" dirty="0" smtClean="0"/>
              <a:t> family as SPCR, similar inflorescence. SPAI is a larger bunchgrass found in the salt flats.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F7B28-68BF-4236-9DD0-61DDDEE2C6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52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F7B28-68BF-4236-9DD0-61DDDEE2C6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7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2FD4-8261-4686-A9D6-E338D3C7CEB9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02C14-110D-4C14-9881-D791ECEDA5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2FD4-8261-4686-A9D6-E338D3C7CEB9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02C14-110D-4C14-9881-D791ECEDA5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2FD4-8261-4686-A9D6-E338D3C7CEB9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02C14-110D-4C14-9881-D791ECEDA5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2FD4-8261-4686-A9D6-E338D3C7CEB9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02C14-110D-4C14-9881-D791ECEDA5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2FD4-8261-4686-A9D6-E338D3C7CEB9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02C14-110D-4C14-9881-D791ECEDA5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2FD4-8261-4686-A9D6-E338D3C7CEB9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02C14-110D-4C14-9881-D791ECEDA5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2FD4-8261-4686-A9D6-E338D3C7CEB9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02C14-110D-4C14-9881-D791ECEDA5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2FD4-8261-4686-A9D6-E338D3C7CEB9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02C14-110D-4C14-9881-D791ECEDA5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2FD4-8261-4686-A9D6-E338D3C7CEB9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02C14-110D-4C14-9881-D791ECEDA5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2FD4-8261-4686-A9D6-E338D3C7CEB9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02C14-110D-4C14-9881-D791ECEDA5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2FD4-8261-4686-A9D6-E338D3C7CEB9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02C14-110D-4C14-9881-D791ECEDA5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A2FD4-8261-4686-A9D6-E338D3C7CEB9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02C14-110D-4C14-9881-D791ECEDA52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508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CADU</a:t>
            </a:r>
            <a:br>
              <a:rPr lang="en-US" dirty="0" smtClean="0"/>
            </a:br>
            <a:r>
              <a:rPr lang="en-US" dirty="0" err="1" smtClean="0"/>
              <a:t>Carex</a:t>
            </a:r>
            <a:r>
              <a:rPr lang="en-US" dirty="0" smtClean="0"/>
              <a:t> </a:t>
            </a:r>
            <a:r>
              <a:rPr lang="en-US" dirty="0" err="1" smtClean="0"/>
              <a:t>duriuscola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86600" y="152400"/>
            <a:ext cx="17526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C3-PG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55626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6600" y="18288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n</a:t>
            </a:r>
            <a:r>
              <a:rPr lang="en-US" sz="1600" smtClean="0"/>
              <a:t>eedleleaf</a:t>
            </a:r>
            <a:r>
              <a:rPr lang="en-US" sz="1600" dirty="0" smtClean="0"/>
              <a:t> sedge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353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6600" y="152400"/>
            <a:ext cx="1752600" cy="1069975"/>
          </a:xfrm>
        </p:spPr>
        <p:txBody>
          <a:bodyPr/>
          <a:lstStyle/>
          <a:p>
            <a:r>
              <a:rPr lang="en-US" dirty="0" smtClean="0"/>
              <a:t>C4-PG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33400"/>
            <a:ext cx="3268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Muhlenbergia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torreyi</a:t>
            </a:r>
            <a:endParaRPr lang="en-US" sz="2800" i="1" dirty="0"/>
          </a:p>
        </p:txBody>
      </p:sp>
      <p:pic>
        <p:nvPicPr>
          <p:cNvPr id="7" name="Picture 6" descr="MU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143000"/>
            <a:ext cx="8025819" cy="5350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533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ring </a:t>
            </a:r>
            <a:r>
              <a:rPr lang="en-US" dirty="0" err="1" smtClean="0"/>
              <a:t>muhly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6600" y="152400"/>
            <a:ext cx="1752600" cy="1069975"/>
          </a:xfrm>
        </p:spPr>
        <p:txBody>
          <a:bodyPr/>
          <a:lstStyle/>
          <a:p>
            <a:r>
              <a:rPr lang="en-US" dirty="0" smtClean="0"/>
              <a:t>C4-PG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381000"/>
            <a:ext cx="3612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Sporobolus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cryptandrus</a:t>
            </a:r>
            <a:endParaRPr lang="en-US" sz="2800" i="1" dirty="0"/>
          </a:p>
        </p:txBody>
      </p:sp>
      <p:pic>
        <p:nvPicPr>
          <p:cNvPr id="7" name="Picture 6" descr="SPC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143000"/>
            <a:ext cx="8140119" cy="5426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52174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and </a:t>
            </a:r>
            <a:r>
              <a:rPr lang="en-US" dirty="0" err="1" smtClean="0"/>
              <a:t>dropseed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6600" y="152400"/>
            <a:ext cx="1752600" cy="1069975"/>
          </a:xfrm>
        </p:spPr>
        <p:txBody>
          <a:bodyPr/>
          <a:lstStyle/>
          <a:p>
            <a:r>
              <a:rPr lang="en-US" dirty="0" smtClean="0"/>
              <a:t>C4-PG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381000"/>
            <a:ext cx="3612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Sporobolus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cryptandrus</a:t>
            </a:r>
            <a:endParaRPr lang="en-US" sz="28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4210888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3200" y="2362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Pubescent auricle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724400" y="2819400"/>
            <a:ext cx="1828800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65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6600" y="152400"/>
            <a:ext cx="1752600" cy="1069975"/>
          </a:xfrm>
        </p:spPr>
        <p:txBody>
          <a:bodyPr/>
          <a:lstStyle/>
          <a:p>
            <a:r>
              <a:rPr lang="en-US" dirty="0" smtClean="0"/>
              <a:t>C4-PG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381000"/>
            <a:ext cx="3029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Sporobolus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airoides</a:t>
            </a:r>
            <a:endParaRPr lang="en-US" sz="28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00400"/>
            <a:ext cx="190500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86600" y="2743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Hairy auricle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77200" y="3112532"/>
            <a:ext cx="0" cy="13832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38600" y="533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lkali </a:t>
            </a:r>
            <a:r>
              <a:rPr lang="en-US" dirty="0" err="1" smtClean="0"/>
              <a:t>sacaton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0" y="304801"/>
            <a:ext cx="37338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ANNUAL (C3)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492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Vulpia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octoflora</a:t>
            </a:r>
            <a:endParaRPr lang="en-US" sz="2800" i="1" dirty="0"/>
          </a:p>
        </p:txBody>
      </p:sp>
      <p:pic>
        <p:nvPicPr>
          <p:cNvPr id="6" name="Picture 5" descr="IMG_45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990600"/>
            <a:ext cx="8382000" cy="55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70077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</a:t>
            </a:r>
            <a:r>
              <a:rPr lang="en-US" dirty="0" err="1" smtClean="0"/>
              <a:t>ixweeks</a:t>
            </a:r>
            <a:r>
              <a:rPr lang="en-US" dirty="0" smtClean="0"/>
              <a:t> fescue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152400"/>
            <a:ext cx="32766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ANNUAL (C3)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705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Bromus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tectorum</a:t>
            </a:r>
            <a:endParaRPr lang="en-US" sz="2800" i="1" dirty="0"/>
          </a:p>
        </p:txBody>
      </p:sp>
      <p:pic>
        <p:nvPicPr>
          <p:cNvPr id="7" name="Picture 6" descr="IMG_46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066800"/>
            <a:ext cx="80010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68933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cheatgrass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6600" y="152400"/>
            <a:ext cx="1752600" cy="1069975"/>
          </a:xfrm>
        </p:spPr>
        <p:txBody>
          <a:bodyPr/>
          <a:lstStyle/>
          <a:p>
            <a:r>
              <a:rPr lang="en-US" dirty="0" smtClean="0"/>
              <a:t>C3-PG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AF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990600"/>
            <a:ext cx="82296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57200"/>
            <a:ext cx="2072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Carex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filifolia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000" y="621268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t</a:t>
            </a:r>
            <a:r>
              <a:rPr lang="en-US" sz="1600" dirty="0" err="1" smtClean="0"/>
              <a:t>hreadleaf</a:t>
            </a:r>
            <a:r>
              <a:rPr lang="en-US" sz="1600" dirty="0" smtClean="0"/>
              <a:t> sedge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6600" y="152400"/>
            <a:ext cx="17526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C3-PG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65200"/>
            <a:ext cx="8229600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457200"/>
            <a:ext cx="2908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Pascopyron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smithii</a:t>
            </a:r>
            <a:endParaRPr lang="en-US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419600" y="609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Western wheatgrass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6600" y="152400"/>
            <a:ext cx="17526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C3-PG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396" y="290004"/>
            <a:ext cx="2858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Elymus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elymoides</a:t>
            </a:r>
            <a:endParaRPr lang="en-US" sz="2800" i="1" dirty="0"/>
          </a:p>
        </p:txBody>
      </p:sp>
      <p:pic>
        <p:nvPicPr>
          <p:cNvPr id="7" name="Picture 6" descr="IMG_46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990600"/>
            <a:ext cx="85725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06249" y="3442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</a:t>
            </a:r>
            <a:r>
              <a:rPr lang="en-US" dirty="0" err="1" smtClean="0"/>
              <a:t>quirreltail</a:t>
            </a:r>
            <a:r>
              <a:rPr lang="en-US" dirty="0" smtClean="0"/>
              <a:t> bottlebrush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20225" y="5334000"/>
            <a:ext cx="198924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ELEL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6600" y="152400"/>
            <a:ext cx="17526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C3-PG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457200"/>
            <a:ext cx="32697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Hesperostipa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comata</a:t>
            </a:r>
            <a:endParaRPr lang="en-US" sz="2800" i="1" dirty="0" smtClean="0"/>
          </a:p>
          <a:p>
            <a:r>
              <a:rPr lang="en-US" sz="2800" dirty="0" smtClean="0"/>
              <a:t>Needle and Thread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508507" y="1408517"/>
            <a:ext cx="1389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apery ligule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17132"/>
            <a:ext cx="3128962" cy="473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>
            <a:stCxn id="3" idx="2"/>
          </p:cNvCxnSpPr>
          <p:nvPr/>
        </p:nvCxnSpPr>
        <p:spPr>
          <a:xfrm>
            <a:off x="7203281" y="1777849"/>
            <a:ext cx="264319" cy="14987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07441"/>
            <a:ext cx="4866957" cy="365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5181600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HECO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94092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6600" y="152400"/>
            <a:ext cx="1752600" cy="1069975"/>
          </a:xfrm>
        </p:spPr>
        <p:txBody>
          <a:bodyPr/>
          <a:lstStyle/>
          <a:p>
            <a:r>
              <a:rPr lang="en-US" dirty="0" smtClean="0"/>
              <a:t>C4-PG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990600"/>
            <a:ext cx="2726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Aristida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purpurea</a:t>
            </a:r>
            <a:endParaRPr lang="en-US" sz="2800" i="1" dirty="0"/>
          </a:p>
        </p:txBody>
      </p:sp>
      <p:pic>
        <p:nvPicPr>
          <p:cNvPr id="6" name="Picture 5" descr="AR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228600"/>
            <a:ext cx="4191000" cy="628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120" y="1905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Purple three-awn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33800" y="4949279"/>
            <a:ext cx="198924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ARPU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6600" y="152400"/>
            <a:ext cx="1752600" cy="1069975"/>
          </a:xfrm>
        </p:spPr>
        <p:txBody>
          <a:bodyPr/>
          <a:lstStyle/>
          <a:p>
            <a:r>
              <a:rPr lang="en-US" dirty="0" smtClean="0"/>
              <a:t>C4-PG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457200"/>
            <a:ext cx="2779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Bouteloua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gracilis</a:t>
            </a:r>
            <a:endParaRPr lang="en-US" sz="2800" i="1" dirty="0" smtClean="0"/>
          </a:p>
        </p:txBody>
      </p:sp>
      <p:pic>
        <p:nvPicPr>
          <p:cNvPr id="7" name="Picture 6" descr="BOG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143000"/>
            <a:ext cx="8025819" cy="5350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800" y="718810"/>
            <a:ext cx="251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 </a:t>
            </a:r>
            <a:r>
              <a:rPr lang="en-US" dirty="0" err="1" smtClean="0"/>
              <a:t>grama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6600" y="152400"/>
            <a:ext cx="1752600" cy="1069975"/>
          </a:xfrm>
        </p:spPr>
        <p:txBody>
          <a:bodyPr/>
          <a:lstStyle/>
          <a:p>
            <a:r>
              <a:rPr lang="en-US" dirty="0" smtClean="0"/>
              <a:t>C4-PG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457200"/>
            <a:ext cx="3058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Buchloe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dactyloides</a:t>
            </a:r>
            <a:endParaRPr lang="en-US" sz="2800" i="1" dirty="0" smtClean="0"/>
          </a:p>
        </p:txBody>
      </p:sp>
      <p:pic>
        <p:nvPicPr>
          <p:cNvPr id="7" name="Picture 6" descr="BU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066800"/>
            <a:ext cx="8025819" cy="5350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457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</a:t>
            </a:r>
            <a:r>
              <a:rPr lang="en-US" dirty="0" err="1" smtClean="0"/>
              <a:t>uffalograss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6600" y="152400"/>
            <a:ext cx="1752600" cy="1069975"/>
          </a:xfrm>
        </p:spPr>
        <p:txBody>
          <a:bodyPr/>
          <a:lstStyle/>
          <a:p>
            <a:r>
              <a:rPr lang="en-US" dirty="0" smtClean="0"/>
              <a:t>C4-PG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533400"/>
            <a:ext cx="2579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Distichlis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spicata</a:t>
            </a:r>
            <a:endParaRPr lang="en-US" sz="2800" i="1" dirty="0"/>
          </a:p>
        </p:txBody>
      </p:sp>
      <p:pic>
        <p:nvPicPr>
          <p:cNvPr id="7" name="Picture 6" descr="DIS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143000"/>
            <a:ext cx="8025819" cy="5350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604510"/>
            <a:ext cx="320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nland </a:t>
            </a:r>
            <a:r>
              <a:rPr lang="en-US" dirty="0" err="1" smtClean="0"/>
              <a:t>saltgrass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191</Words>
  <Application>Microsoft Office PowerPoint</Application>
  <PresentationFormat>On-screen Show (4:3)</PresentationFormat>
  <Paragraphs>64</Paragraphs>
  <Slides>15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CADU Carex duriuscola</vt:lpstr>
      <vt:lpstr>C3-PG</vt:lpstr>
      <vt:lpstr>C3-PG</vt:lpstr>
      <vt:lpstr>C3-PG</vt:lpstr>
      <vt:lpstr>C3-PG</vt:lpstr>
      <vt:lpstr>C4-PG</vt:lpstr>
      <vt:lpstr>C4-PG</vt:lpstr>
      <vt:lpstr>C4-PG</vt:lpstr>
      <vt:lpstr>C4-PG</vt:lpstr>
      <vt:lpstr>C4-PG</vt:lpstr>
      <vt:lpstr>C4-PG</vt:lpstr>
      <vt:lpstr>C4-PG</vt:lpstr>
      <vt:lpstr>C4-PG</vt:lpstr>
      <vt:lpstr>ANNUAL (C3)</vt:lpstr>
      <vt:lpstr>ANNUAL (C3)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C3-PG</dc:title>
  <dc:creator>Jai Ling</dc:creator>
  <cp:lastModifiedBy>Pam.Freeman</cp:lastModifiedBy>
  <cp:revision>14</cp:revision>
  <cp:lastPrinted>2016-05-19T16:34:13Z</cp:lastPrinted>
  <dcterms:created xsi:type="dcterms:W3CDTF">2009-12-16T15:40:31Z</dcterms:created>
  <dcterms:modified xsi:type="dcterms:W3CDTF">2018-04-17T17:34:10Z</dcterms:modified>
</cp:coreProperties>
</file>